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9" r:id="rId2"/>
  </p:sldMasterIdLst>
  <p:sldIdLst>
    <p:sldId id="256" r:id="rId3"/>
    <p:sldId id="318" r:id="rId4"/>
    <p:sldId id="334" r:id="rId5"/>
    <p:sldId id="310" r:id="rId6"/>
    <p:sldId id="329" r:id="rId7"/>
    <p:sldId id="258" r:id="rId8"/>
    <p:sldId id="294" r:id="rId9"/>
    <p:sldId id="336" r:id="rId10"/>
    <p:sldId id="320" r:id="rId11"/>
    <p:sldId id="332" r:id="rId12"/>
    <p:sldId id="333" r:id="rId13"/>
    <p:sldId id="321" r:id="rId14"/>
    <p:sldId id="323" r:id="rId15"/>
    <p:sldId id="324" r:id="rId16"/>
    <p:sldId id="325" r:id="rId17"/>
    <p:sldId id="327" r:id="rId18"/>
    <p:sldId id="326" r:id="rId19"/>
    <p:sldId id="31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rgbClr val="33CCCC"/>
    </p:penClr>
  </p:showPr>
  <p:clrMru>
    <a:srgbClr val="FF9966"/>
    <a:srgbClr val="FFFF00"/>
    <a:srgbClr val="CC3300"/>
    <a:srgbClr val="CC6600"/>
    <a:srgbClr val="FF9933"/>
    <a:srgbClr val="FF0000"/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49" autoAdjust="0"/>
    <p:restoredTop sz="94660"/>
  </p:normalViewPr>
  <p:slideViewPr>
    <p:cSldViewPr>
      <p:cViewPr varScale="1">
        <p:scale>
          <a:sx n="38" d="100"/>
          <a:sy n="38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2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355A-37DE-4129-875E-72B9A600F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8A48-7F04-4EA1-B923-995D08BFE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B223-EDAC-4E53-938A-FFE0C84EB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51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952D-2C63-41B9-A0AB-5F65B76B7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A6289-948A-4322-9FBC-877533913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0F38-8820-43B8-90E0-22CD6AB48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CFDD-3E53-468B-9871-3DBA3F16C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AD8D-E625-4C85-A393-4F3B6971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D2E7B-B2D3-4138-893D-C042F9EA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23726-1995-4676-9765-5BEB074F5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672A-7E1F-437F-AC6C-040A0B2C5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D7B9-11AC-4037-88D7-F4164567A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09FC5-C179-4F73-8BD9-7E8EBDE78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8C86-56B7-4A83-8B40-AD88CB42A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B837C-CF14-444E-AF84-3E1F73DC8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50610-BEB8-455B-B803-A1AA8CB43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9365C-D15F-4533-A981-A8BBB6297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53578-2FEB-4290-9B01-3CEEAAF8E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5458-F310-4DC3-8132-D5848F1D7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19AB-6B55-4D24-828B-8E0715F3E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0BED-0CE2-4917-A6DA-EE310281F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F55F1-4C90-466A-A3F1-3FA1D5DB0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B169860-E1CC-44B2-9F7B-0D1716222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whee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1740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7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09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1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10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10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210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03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04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05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0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0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2093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4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5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6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7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8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9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00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7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07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06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1741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3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3784AFC9-D3A4-4D8F-8652-1BA05B1CA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vn/imgres?imgurl=http://images.dailyinfo.vn/archive/images/content/2010/H%E1%BB%93%2520Ho%C3%A0n%2520Ki%E1%BA%BFm%2520t%E1%BA%A1i%2520H%C3%A0%2520N%E1%BB%99i.jpg&amp;imgrefurl=http://dailyinfo.vn/print-225656-bao-chi-mexico-ca-ngoi-thang-canh-viet-nam.html&amp;usg=__2C9ObKEflYYxf05XKgunLck1eQw=&amp;h=436&amp;w=650&amp;sz=83&amp;hl=vi&amp;start=7&amp;zoom=1&amp;tbnid=kZZXe6shF_57MM:&amp;tbnh=92&amp;tbnw=137&amp;ei=KpGZTYKtG4j6cI3iiaQH&amp;prev=/images%3Fq%3Ddanh%2Blam%2Bthang%2Bcanh%2Bha%2Bnoi%26hl%3Dvi%26sa%3DX%26tbm%3Disch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vn/imgres?imgurl=http://www.congluan.vn/Uploaded/thuyvan/140510/cauthehuc.jpg&amp;imgrefurl=http://www.congluan.vn/Item/VN/ThangLong/Uoc-gi-lo-cot-bien-di/56CA5D4B8037E74E/&amp;usg=__io2KHvcpxgWY48YhgYzcNxKHa98=&amp;h=317&amp;w=500&amp;sz=80&amp;hl=vi&amp;start=8&amp;zoom=1&amp;tbnid=wLu-zgaOhjH_yM:&amp;tbnh=82&amp;tbnw=130&amp;ei=KpGZTYKtG4j6cI3iiaQH&amp;prev=/images%3Fq%3Ddanh%2Blam%2Bthang%2Bcanh%2Bha%2Bnoi%26hl%3Dvi%26sa%3DX%26tbm%3Disch&amp;itbs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T%E1%BA%ADp_tin:QD_Catba2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.vn/imgres?imgurl=http://images01.jaovat.com/ui/7/79/47/1284694508_79847247_1-Hinh-anh-ca--Du-lich-Cat-Ba-3-ngay-2-dem-1284694508.jpg&amp;imgrefurl=http://hanoicity.jaovat.com/du-lich-cat-ba-3-ngay-2-dem-iid-79847247&amp;usg=__u4DxwRWWLpzn8pqdl1sCK1KE9e0=&amp;h=87&amp;w=124&amp;sz=5&amp;hl=vi&amp;start=3&amp;zoom=1&amp;tbnid=DSWr-urLf2gyfM:&amp;tbnh=63&amp;tbnw=90&amp;ei=1pOZTeb_BMnRcf3QjJ4H&amp;prev=/images%3Fq%3Dhinh%2Banh%2Bkhu%2Bdu%2Blich%2Bcat%2Bba%26hl%3Dvi%26sa%3DX%26tbm%3Disch&amp;itbs=1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5" name="Picture 11" descr="Hack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243513"/>
            <a:ext cx="18192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glob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WordArt 14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502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KỂ CHUYỆN ĐƯỢC CHỨNG KIẾN HOẶC THAM GIA</a:t>
            </a:r>
            <a:endParaRPr lang="en-US" sz="3600" b="1" kern="10">
              <a:ln w="1270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8" name="WordArt 21"/>
          <p:cNvSpPr>
            <a:spLocks noChangeArrowheads="1" noChangeShapeType="1" noTextEdit="1"/>
          </p:cNvSpPr>
          <p:nvPr/>
        </p:nvSpPr>
        <p:spPr bwMode="auto">
          <a:xfrm>
            <a:off x="1676400" y="1981200"/>
            <a:ext cx="6172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0">
                  <a:solidFill>
                    <a:srgbClr val="6600FF"/>
                  </a:solidFill>
                  <a:prstDash val="sysDot"/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KỂ CHUYỆN</a:t>
            </a:r>
          </a:p>
        </p:txBody>
      </p:sp>
      <p:sp>
        <p:nvSpPr>
          <p:cNvPr id="5129" name="Text Box 22"/>
          <p:cNvSpPr txBox="1">
            <a:spLocks noChangeArrowheads="1"/>
          </p:cNvSpPr>
          <p:nvPr/>
        </p:nvSpPr>
        <p:spPr bwMode="auto">
          <a:xfrm>
            <a:off x="3048000" y="54102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Lang-b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46088"/>
            <a:ext cx="721995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676400" y="60198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vi-VN" sz="3200" b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ng Bác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182302489_Sams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239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676400" y="58674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Bãi biển Sầm S</a:t>
            </a:r>
            <a:r>
              <a:rPr lang="vi-VN" sz="32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12020061060410070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44450"/>
            <a:ext cx="90805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ANd9GcRZNxHtjgMYHvHFKp5qwK0IYOJX69rVflkfznBY4jMrpg3TdvYzWNXkJVrB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84550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ANd9GcSGKZyESjfW4vHuChWMhXCg7ZaeruvaS4iIj6MjP9IkmR6jCQ8fw68RPj7x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ANd9GcSGKZyESjfW4vHuChWMhXCg7ZaeruvaS4iIj6MjP9IkmR6jCQ8fw68RPj7x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75" y="3038475"/>
            <a:ext cx="1238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1371600" y="60198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Cát bà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ANd9GcQragO2hb5mL_Ry2bqjNwsyR-YZ_REOqB3qWTVkV0yF48rmMOG4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 descr="ANd9GcSMPEB7yHUPJCV-lOt1s-zelnIQxrgFIPSf-mzZhvz6zqW2aqf0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891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905000" y="5181600"/>
            <a:ext cx="2286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Cát bà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Nd9GcTvDP4JFvu6yhLI5axLVB4_tePuxoQP1vqAuWflLDqRtUa47KrS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2895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200px-QD_Catba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9" descr="1da1a4333843b7df2419713c12eaa9e5"/>
          <p:cNvSpPr>
            <a:spLocks noChangeAspect="1" noChangeArrowheads="1"/>
          </p:cNvSpPr>
          <p:nvPr/>
        </p:nvSpPr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9461" name="AutoShape 11" descr="1da1a4333843b7df2419713c12eaa9e5"/>
          <p:cNvSpPr>
            <a:spLocks noChangeAspect="1" noChangeArrowheads="1"/>
          </p:cNvSpPr>
          <p:nvPr/>
        </p:nvSpPr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9462" name="AutoShape 13" descr="1da1a4333843b7df2419713c12eaa9e5"/>
          <p:cNvSpPr>
            <a:spLocks noChangeAspect="1" noChangeArrowheads="1"/>
          </p:cNvSpPr>
          <p:nvPr/>
        </p:nvSpPr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9463" name="AutoShape 15" descr="1da1a4333843b7df2419713c12eaa9e5"/>
          <p:cNvSpPr>
            <a:spLocks noChangeAspect="1" noChangeArrowheads="1"/>
          </p:cNvSpPr>
          <p:nvPr/>
        </p:nvSpPr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9464" name="Picture 16" descr="ANd9GcQ_68E27ovfuwNF_dD7p_lqAfMrO5jpZI_XZD73gvDzKHMwoVKpKJKcN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2057400"/>
            <a:ext cx="3933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1143000" y="5867400"/>
            <a:ext cx="3200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Cát bà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E8gkIoVLqL4b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0688"/>
            <a:ext cx="3352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Download?mode=photo&amp;id=60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38862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ANd9GcTS9DMdNg2LtStQJ_zq4I9CQohGGJClK9s-uzz6NPr2JJgZEt6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687638"/>
            <a:ext cx="33528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ANd9GcQaIW_yLsW_CzJ8V70dXdR-4KXq4OPVmIOBGoQcdvDO2cgmk2Mz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3276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ANd9GcSX73wJfcY35dMtMaU7K2XAf6XT38kMr_RxhQvCeUbwVgTdWi7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33400"/>
            <a:ext cx="46482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hinh%20anh%20Vinh%20Ha%20Long%20qua%20quang%20ba%20cua%20CN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10000"/>
            <a:ext cx="5105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6629400" y="4953000"/>
            <a:ext cx="1981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Hạ long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Click to 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1776413" y="6234113"/>
            <a:ext cx="563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Vịnh Hạ Long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657600" y="9906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>
                <a:solidFill>
                  <a:srgbClr val="0000FF"/>
                </a:solidFill>
                <a:latin typeface="Arial" charset="0"/>
              </a:rPr>
              <a:t>Kể chuyện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447800" y="1752600"/>
            <a:ext cx="6477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CC3399"/>
                </a:solidFill>
                <a:latin typeface="Arial" charset="0"/>
              </a:rPr>
              <a:t>Kể chuyện </a:t>
            </a:r>
            <a:r>
              <a:rPr lang="vi-VN" sz="4400">
                <a:solidFill>
                  <a:srgbClr val="CC3399"/>
                </a:solidFill>
                <a:latin typeface="Arial" charset="0"/>
              </a:rPr>
              <a:t>đư</a:t>
            </a:r>
            <a:r>
              <a:rPr lang="en-US" sz="4400">
                <a:solidFill>
                  <a:srgbClr val="CC3399"/>
                </a:solidFill>
                <a:latin typeface="Arial" charset="0"/>
              </a:rPr>
              <a:t>ợc chứng kiến hoặc tham gia   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118790" grpId="0"/>
      <p:bldP spid="11879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u="sng">
                <a:solidFill>
                  <a:srgbClr val="FF0000"/>
                </a:solidFill>
                <a:latin typeface="Arial" charset="0"/>
              </a:rPr>
              <a:t>Đề bài</a:t>
            </a:r>
            <a:r>
              <a:rPr lang="en-US" sz="6000">
                <a:solidFill>
                  <a:srgbClr val="FF0000"/>
                </a:solidFill>
                <a:latin typeface="Arial" charset="0"/>
              </a:rPr>
              <a:t>: Kể chuyện về một cuộc du lịch hoặc cắm trại mà em </a:t>
            </a:r>
            <a:r>
              <a:rPr lang="vi-VN" sz="6000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 sz="6000">
                <a:solidFill>
                  <a:srgbClr val="FF0000"/>
                </a:solidFill>
                <a:latin typeface="Arial" charset="0"/>
              </a:rPr>
              <a:t>ợc tham gia.</a:t>
            </a:r>
          </a:p>
        </p:txBody>
      </p:sp>
      <p:sp>
        <p:nvSpPr>
          <p:cNvPr id="139297" name="Line 33"/>
          <p:cNvSpPr>
            <a:spLocks noChangeShapeType="1"/>
          </p:cNvSpPr>
          <p:nvPr/>
        </p:nvSpPr>
        <p:spPr bwMode="auto">
          <a:xfrm>
            <a:off x="2895600" y="3276600"/>
            <a:ext cx="3124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8" name="Line 34"/>
          <p:cNvSpPr>
            <a:spLocks noChangeShapeType="1"/>
          </p:cNvSpPr>
          <p:nvPr/>
        </p:nvSpPr>
        <p:spPr bwMode="auto">
          <a:xfrm>
            <a:off x="5791200" y="4191000"/>
            <a:ext cx="25908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9" name="Line 35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0" name="Line 36"/>
          <p:cNvSpPr>
            <a:spLocks noChangeShapeType="1"/>
          </p:cNvSpPr>
          <p:nvPr/>
        </p:nvSpPr>
        <p:spPr bwMode="auto">
          <a:xfrm>
            <a:off x="1447800" y="5105400"/>
            <a:ext cx="838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1" name="Line 37"/>
          <p:cNvSpPr>
            <a:spLocks noChangeShapeType="1"/>
          </p:cNvSpPr>
          <p:nvPr/>
        </p:nvSpPr>
        <p:spPr bwMode="auto">
          <a:xfrm>
            <a:off x="4419600" y="5105400"/>
            <a:ext cx="24384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Text Box 38"/>
          <p:cNvSpPr txBox="1">
            <a:spLocks noChangeArrowheads="1"/>
          </p:cNvSpPr>
          <p:nvPr/>
        </p:nvSpPr>
        <p:spPr bwMode="auto">
          <a:xfrm>
            <a:off x="1143000" y="381000"/>
            <a:ext cx="586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u="sng">
                <a:solidFill>
                  <a:srgbClr val="000099"/>
                </a:solidFill>
                <a:latin typeface="Arial" charset="0"/>
              </a:rPr>
              <a:t>Kể chuyện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7" grpId="0" animBg="1"/>
      <p:bldP spid="139298" grpId="0" animBg="1"/>
      <p:bldP spid="139299" grpId="0" animBg="1"/>
      <p:bldP spid="139300" grpId="0" animBg="1"/>
      <p:bldP spid="1393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7" name="WordArt 9"/>
          <p:cNvSpPr>
            <a:spLocks noChangeArrowheads="1" noChangeShapeType="1" noTextEdit="1"/>
          </p:cNvSpPr>
          <p:nvPr/>
        </p:nvSpPr>
        <p:spPr bwMode="auto">
          <a:xfrm>
            <a:off x="3276600" y="685800"/>
            <a:ext cx="29337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Gợi ý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457200" y="1447800"/>
            <a:ext cx="8153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latin typeface="Arial" charset="0"/>
              </a:rPr>
              <a:t>1/ Nhớ lại những lần bố mẹ cho </a:t>
            </a:r>
            <a:r>
              <a:rPr lang="vi-VN" sz="2800">
                <a:solidFill>
                  <a:srgbClr val="CC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C3300"/>
                </a:solidFill>
                <a:latin typeface="Arial" charset="0"/>
              </a:rPr>
              <a:t>i du lịch hoặc những lần cùng cả lớp cắm trại.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latin typeface="Arial" charset="0"/>
              </a:rPr>
              <a:t>2/ Kể chuyện: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CC3300"/>
                </a:solidFill>
                <a:latin typeface="Arial" charset="0"/>
              </a:rPr>
              <a:t> Giới thiệu về cuộc du lịch, cắm trại: Ở </a:t>
            </a:r>
            <a:r>
              <a:rPr lang="vi-VN" sz="2800">
                <a:solidFill>
                  <a:srgbClr val="CC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C3300"/>
                </a:solidFill>
                <a:latin typeface="Arial" charset="0"/>
              </a:rPr>
              <a:t>âu? Khi nào? Cùng với ai?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CC3300"/>
                </a:solidFill>
                <a:latin typeface="Arial" charset="0"/>
              </a:rPr>
              <a:t> Kể những chi tiết của cuộc du lịch, cắm trại </a:t>
            </a:r>
            <a:r>
              <a:rPr lang="vi-VN" sz="2800">
                <a:solidFill>
                  <a:srgbClr val="CC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C3300"/>
                </a:solidFill>
                <a:latin typeface="Arial" charset="0"/>
              </a:rPr>
              <a:t>ó. Qua lần du lịch, cắm trại </a:t>
            </a:r>
            <a:r>
              <a:rPr lang="vi-VN" sz="2800">
                <a:solidFill>
                  <a:srgbClr val="CC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C3300"/>
                </a:solidFill>
                <a:latin typeface="Arial" charset="0"/>
              </a:rPr>
              <a:t>ó, em phát hiện </a:t>
            </a:r>
            <a:r>
              <a:rPr lang="vi-VN" sz="2800">
                <a:solidFill>
                  <a:srgbClr val="CC3300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CC3300"/>
                </a:solidFill>
                <a:latin typeface="Arial" charset="0"/>
              </a:rPr>
              <a:t>ợc những gì thú vị?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CC3300"/>
                </a:solidFill>
                <a:latin typeface="Arial" charset="0"/>
              </a:rPr>
              <a:t> Nêu ấn t</a:t>
            </a:r>
            <a:r>
              <a:rPr lang="vi-VN" sz="2800">
                <a:solidFill>
                  <a:srgbClr val="CC33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CC3300"/>
                </a:solidFill>
                <a:latin typeface="Arial" charset="0"/>
              </a:rPr>
              <a:t>ợng của em về lần du lịch, cắm trại </a:t>
            </a:r>
            <a:r>
              <a:rPr lang="vi-VN" sz="2800">
                <a:solidFill>
                  <a:srgbClr val="CC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C3300"/>
                </a:solidFill>
                <a:latin typeface="Arial" charset="0"/>
              </a:rPr>
              <a:t>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 animBg="1"/>
      <p:bldP spid="1095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8588" y="23813"/>
            <a:ext cx="89154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  <a:latin typeface="Arial" charset="0"/>
              </a:rPr>
              <a:t>GỢI Ý KỂ CHUYỆN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(1). Giới thiệu về cuộc du lịch (cắm trại): Đi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ến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âu? Vào dịp nào? Đi cùng với ai?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(2). Kể lại diễn biến về một cuộc du lịch (cắm trại):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- Chuẩn bị cho cuộc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i nh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 thế nào? Bắt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ầu lên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ờng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i du lịch (cắm trại) ra sao?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- Trên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ờng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i, em thấy những gì (nhìn, nghe, cảm nhận,...)? Điều gì mới mẻ, hấp dẫn ở dọc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ờng làm em thích thú (về phong cảnh, con ng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ời, ...)?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- Ở n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i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ến th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m (cắm trại), em thấy những sự việc gì nổi bật cần kể lại cụ thể?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(3). Kết thúc về cuộc du lịch(cắm trại): em ra về vào lúc nào? Ấn t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ợng sâu sắc của em về cuộc du lịch(cắm trại) </a:t>
            </a:r>
            <a:r>
              <a:rPr lang="vi-VN" sz="24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ó ra sao?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L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438400" y="2057400"/>
            <a:ext cx="44958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5" descr="Picture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7338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457200" y="0"/>
            <a:ext cx="8382000" cy="434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CC3300"/>
                </a:solidFill>
                <a:latin typeface="Arial" charset="0"/>
              </a:rPr>
              <a:t>Kể chuyện</a:t>
            </a:r>
          </a:p>
          <a:p>
            <a:pPr algn="ctr"/>
            <a:r>
              <a:rPr lang="en-US" sz="6000">
                <a:solidFill>
                  <a:srgbClr val="CC3300"/>
                </a:solidFill>
                <a:latin typeface="Arial" charset="0"/>
              </a:rPr>
              <a:t> nhóm </a:t>
            </a:r>
            <a:r>
              <a:rPr lang="vi-VN" sz="6000">
                <a:solidFill>
                  <a:srgbClr val="CC3300"/>
                </a:solidFill>
                <a:latin typeface="Arial" charset="0"/>
              </a:rPr>
              <a:t>đ</a:t>
            </a:r>
            <a:r>
              <a:rPr lang="en-US" sz="6000">
                <a:solidFill>
                  <a:srgbClr val="CC3300"/>
                </a:solidFill>
                <a:latin typeface="Arial" charset="0"/>
              </a:rPr>
              <a:t>ôi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b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0" name="WordArt 1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7010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Kể chuyện trước lớp</a:t>
            </a:r>
            <a:endParaRPr lang="en-US" sz="3600" b="1" kern="10">
              <a:ln w="12700">
                <a:solidFill>
                  <a:srgbClr val="0066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68" name="Picture 15" descr="00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667000"/>
            <a:ext cx="32654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7010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Kể chuyện trước lớp</a:t>
            </a:r>
            <a:endParaRPr lang="en-US" sz="3600" b="1" kern="10">
              <a:ln w="12700">
                <a:solidFill>
                  <a:srgbClr val="0066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45253036-lang-ba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286000" y="6243638"/>
            <a:ext cx="495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vi-VN" sz="3200" b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ng Bác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3404</TotalTime>
  <Words>373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VNI-Times</vt:lpstr>
      <vt:lpstr>Arial</vt:lpstr>
      <vt:lpstr>Wingdings</vt:lpstr>
      <vt:lpstr>Calibri</vt:lpstr>
      <vt:lpstr>Arial Black</vt:lpstr>
      <vt:lpstr>Times New Roman</vt:lpstr>
      <vt:lpstr>Pixel</vt:lpstr>
      <vt:lpstr>Kimono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ME THANH 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</dc:creator>
  <cp:lastModifiedBy>CSTeam</cp:lastModifiedBy>
  <cp:revision>190</cp:revision>
  <dcterms:created xsi:type="dcterms:W3CDTF">2008-01-17T12:43:10Z</dcterms:created>
  <dcterms:modified xsi:type="dcterms:W3CDTF">2016-06-30T02:02:06Z</dcterms:modified>
</cp:coreProperties>
</file>